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93612c25954d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a3bd7f22c64143"/>
  </p:sldMasterIdLst>
  <p:sldIdLst>
    <p:sldId xmlns:r="http://schemas.openxmlformats.org/officeDocument/2006/relationships" id="256" r:id="R18071a08532242b2"/>
    <p:sldId xmlns:r="http://schemas.openxmlformats.org/officeDocument/2006/relationships" id="257" r:id="Rfe3999f5a424457f"/>
    <p:sldId xmlns:r="http://schemas.openxmlformats.org/officeDocument/2006/relationships" id="258" r:id="R2b0ee05d592746af"/>
    <p:sldId xmlns:r="http://schemas.openxmlformats.org/officeDocument/2006/relationships" id="259" r:id="Raadc4507ff3a4958"/>
    <p:sldId xmlns:r="http://schemas.openxmlformats.org/officeDocument/2006/relationships" id="260" r:id="R58045237bdf142b4"/>
    <p:sldId xmlns:r="http://schemas.openxmlformats.org/officeDocument/2006/relationships" id="261" r:id="R2a1c77360e8f4abd"/>
    <p:sldId xmlns:r="http://schemas.openxmlformats.org/officeDocument/2006/relationships" id="262" r:id="R98b724d279c443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a3bd7f22c64143" /><Relationship Type="http://schemas.openxmlformats.org/officeDocument/2006/relationships/slide" Target="/ppt/slides/slide1.xml" Id="R18071a08532242b2" /><Relationship Type="http://schemas.openxmlformats.org/officeDocument/2006/relationships/slide" Target="/ppt/slides/slide2.xml" Id="Rfe3999f5a424457f" /><Relationship Type="http://schemas.openxmlformats.org/officeDocument/2006/relationships/slide" Target="/ppt/slides/slide3.xml" Id="R2b0ee05d592746af" /><Relationship Type="http://schemas.openxmlformats.org/officeDocument/2006/relationships/slide" Target="/ppt/slides/slide4.xml" Id="Raadc4507ff3a4958" /><Relationship Type="http://schemas.openxmlformats.org/officeDocument/2006/relationships/slide" Target="/ppt/slides/slide5.xml" Id="R58045237bdf142b4" /><Relationship Type="http://schemas.openxmlformats.org/officeDocument/2006/relationships/slide" Target="/ppt/slides/slide6.xml" Id="R2a1c77360e8f4abd" /><Relationship Type="http://schemas.openxmlformats.org/officeDocument/2006/relationships/slide" Target="/ppt/slides/slide7.xml" Id="R98b724d279c443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5bb11f37d648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aecfcab8b4aec" /><Relationship Type="http://schemas.openxmlformats.org/officeDocument/2006/relationships/theme" Target="/ppt/slideMasters/theme/theme1.xml" Id="R15c4d065549549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aaecfcab8b4a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24a3f45bc4e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e738065b94a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60a9d44a74b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8d2a1889c4f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948fc1121942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9d7f1c0334e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a36b14abc46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RECOGITO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RECOGITO AS ble etablert [år] og holder til i Fauske.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7 458 847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7 459 136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HUGO ØSTENSEN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Nord AS, Storgaten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8200 Fauske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info@ctrlalarm.no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www.ctrlalarm.no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992 160 489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RECOGITO AS</a:t>
            </a:r>
          </a:p>
        </p:txBody>
      </p:sp>
    </p:spTree>
  </p:cSld>
  <p:clrMapOvr>
    <a:masterClrMapping xmlns:a="http://schemas.openxmlformats.org/drawingml/2006/main"/>
  </p:clrMapOvr>
</p:sld>
</file>