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d7cc2c5fab7400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0147669a484ea6"/>
  </p:sldMasterIdLst>
  <p:sldIdLst>
    <p:sldId xmlns:r="http://schemas.openxmlformats.org/officeDocument/2006/relationships" id="256" r:id="R62746643b930452b"/>
    <p:sldId xmlns:r="http://schemas.openxmlformats.org/officeDocument/2006/relationships" id="257" r:id="R26b644b31b234dd9"/>
    <p:sldId xmlns:r="http://schemas.openxmlformats.org/officeDocument/2006/relationships" id="258" r:id="R06dd5cb9e1ae49a3"/>
    <p:sldId xmlns:r="http://schemas.openxmlformats.org/officeDocument/2006/relationships" id="259" r:id="Rb6721d87ab1b4fda"/>
    <p:sldId xmlns:r="http://schemas.openxmlformats.org/officeDocument/2006/relationships" id="260" r:id="R1001f8913c044e00"/>
    <p:sldId xmlns:r="http://schemas.openxmlformats.org/officeDocument/2006/relationships" id="261" r:id="Rddf62632f74444f2"/>
    <p:sldId xmlns:r="http://schemas.openxmlformats.org/officeDocument/2006/relationships" id="262" r:id="R61b7db00c7254d9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0147669a484ea6" /><Relationship Type="http://schemas.openxmlformats.org/officeDocument/2006/relationships/slide" Target="/ppt/slides/slide1.xml" Id="R62746643b930452b" /><Relationship Type="http://schemas.openxmlformats.org/officeDocument/2006/relationships/slide" Target="/ppt/slides/slide2.xml" Id="R26b644b31b234dd9" /><Relationship Type="http://schemas.openxmlformats.org/officeDocument/2006/relationships/slide" Target="/ppt/slides/slide3.xml" Id="R06dd5cb9e1ae49a3" /><Relationship Type="http://schemas.openxmlformats.org/officeDocument/2006/relationships/slide" Target="/ppt/slides/slide4.xml" Id="Rb6721d87ab1b4fda" /><Relationship Type="http://schemas.openxmlformats.org/officeDocument/2006/relationships/slide" Target="/ppt/slides/slide5.xml" Id="R1001f8913c044e00" /><Relationship Type="http://schemas.openxmlformats.org/officeDocument/2006/relationships/slide" Target="/ppt/slides/slide6.xml" Id="Rddf62632f74444f2" /><Relationship Type="http://schemas.openxmlformats.org/officeDocument/2006/relationships/slide" Target="/ppt/slides/slide7.xml" Id="R61b7db00c7254d9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f16c30d63549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241e736e964146" /><Relationship Type="http://schemas.openxmlformats.org/officeDocument/2006/relationships/theme" Target="/ppt/slideMasters/theme/theme1.xml" Id="Ra6bf921d75e049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241e736e9641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915e385c7f44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7935a7ac954c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931652677b48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30ecbdc13a4d6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9fd2ae8db0479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00b170fbe54d3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e628bba05046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FIGO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FIGO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FIGO HOLDING AS ble etablert [år] og holder til i Alvdal.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FIGO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FIGO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FIGO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3 565 000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241 265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2 355 883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7 094 010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11 083 892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FIGO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GUNNAR BRÅTEN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FIGO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Steia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2560 Alvdal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992 617 543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FIGO HOLDING AS</a:t>
            </a:r>
          </a:p>
        </p:txBody>
      </p:sp>
    </p:spTree>
  </p:cSld>
  <p:clrMapOvr>
    <a:masterClrMapping xmlns:a="http://schemas.openxmlformats.org/drawingml/2006/main"/>
  </p:clrMapOvr>
</p:sld>
</file>