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d8388a53c740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b4228f8f904de6"/>
  </p:sldMasterIdLst>
  <p:sldIdLst>
    <p:sldId xmlns:r="http://schemas.openxmlformats.org/officeDocument/2006/relationships" id="256" r:id="Rf68075b35b264e47"/>
    <p:sldId xmlns:r="http://schemas.openxmlformats.org/officeDocument/2006/relationships" id="257" r:id="R6ad8be6c7b3b457d"/>
    <p:sldId xmlns:r="http://schemas.openxmlformats.org/officeDocument/2006/relationships" id="258" r:id="Rf5df354a43834125"/>
    <p:sldId xmlns:r="http://schemas.openxmlformats.org/officeDocument/2006/relationships" id="259" r:id="R5839ec888dba41e4"/>
    <p:sldId xmlns:r="http://schemas.openxmlformats.org/officeDocument/2006/relationships" id="260" r:id="R1ef16954e19b4121"/>
    <p:sldId xmlns:r="http://schemas.openxmlformats.org/officeDocument/2006/relationships" id="261" r:id="R290154ecda2e4b76"/>
    <p:sldId xmlns:r="http://schemas.openxmlformats.org/officeDocument/2006/relationships" id="262" r:id="R01b36211417d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b4228f8f904de6" /><Relationship Type="http://schemas.openxmlformats.org/officeDocument/2006/relationships/slide" Target="/ppt/slides/slide1.xml" Id="Rf68075b35b264e47" /><Relationship Type="http://schemas.openxmlformats.org/officeDocument/2006/relationships/slide" Target="/ppt/slides/slide2.xml" Id="R6ad8be6c7b3b457d" /><Relationship Type="http://schemas.openxmlformats.org/officeDocument/2006/relationships/slide" Target="/ppt/slides/slide3.xml" Id="Rf5df354a43834125" /><Relationship Type="http://schemas.openxmlformats.org/officeDocument/2006/relationships/slide" Target="/ppt/slides/slide4.xml" Id="R5839ec888dba41e4" /><Relationship Type="http://schemas.openxmlformats.org/officeDocument/2006/relationships/slide" Target="/ppt/slides/slide5.xml" Id="R1ef16954e19b4121" /><Relationship Type="http://schemas.openxmlformats.org/officeDocument/2006/relationships/slide" Target="/ppt/slides/slide6.xml" Id="R290154ecda2e4b76" /><Relationship Type="http://schemas.openxmlformats.org/officeDocument/2006/relationships/slide" Target="/ppt/slides/slide7.xml" Id="R01b36211417d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53979c5c2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6814a84954c20" /><Relationship Type="http://schemas.openxmlformats.org/officeDocument/2006/relationships/theme" Target="/ppt/slideMasters/theme/theme1.xml" Id="R9d5e74aa73a0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f6814a84954c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3b12633614f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a4de6ec4846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975d787bb46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4d3282f2b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826751d604d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1b7bf5b8348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e40d99212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4 628 537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4 636 958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SMØRDAL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