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e620cf2ea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c6acae9ec46af"/>
  </p:sldMasterIdLst>
  <p:sldIdLst>
    <p:sldId xmlns:r="http://schemas.openxmlformats.org/officeDocument/2006/relationships" id="256" r:id="Rdbbb7feb480f46f2"/>
    <p:sldId xmlns:r="http://schemas.openxmlformats.org/officeDocument/2006/relationships" id="257" r:id="R705004a06b8044b1"/>
    <p:sldId xmlns:r="http://schemas.openxmlformats.org/officeDocument/2006/relationships" id="258" r:id="Rc213a5548da24418"/>
    <p:sldId xmlns:r="http://schemas.openxmlformats.org/officeDocument/2006/relationships" id="259" r:id="Rc8b07a0bce3b4567"/>
    <p:sldId xmlns:r="http://schemas.openxmlformats.org/officeDocument/2006/relationships" id="260" r:id="R5a0760af7c444bf6"/>
    <p:sldId xmlns:r="http://schemas.openxmlformats.org/officeDocument/2006/relationships" id="261" r:id="Reb8f13405ef34142"/>
    <p:sldId xmlns:r="http://schemas.openxmlformats.org/officeDocument/2006/relationships" id="262" r:id="Rd186897fe7864e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c6acae9ec46af" /><Relationship Type="http://schemas.openxmlformats.org/officeDocument/2006/relationships/slide" Target="/ppt/slides/slide1.xml" Id="Rdbbb7feb480f46f2" /><Relationship Type="http://schemas.openxmlformats.org/officeDocument/2006/relationships/slide" Target="/ppt/slides/slide2.xml" Id="R705004a06b8044b1" /><Relationship Type="http://schemas.openxmlformats.org/officeDocument/2006/relationships/slide" Target="/ppt/slides/slide3.xml" Id="Rc213a5548da24418" /><Relationship Type="http://schemas.openxmlformats.org/officeDocument/2006/relationships/slide" Target="/ppt/slides/slide4.xml" Id="Rc8b07a0bce3b4567" /><Relationship Type="http://schemas.openxmlformats.org/officeDocument/2006/relationships/slide" Target="/ppt/slides/slide5.xml" Id="R5a0760af7c444bf6" /><Relationship Type="http://schemas.openxmlformats.org/officeDocument/2006/relationships/slide" Target="/ppt/slides/slide6.xml" Id="Reb8f13405ef34142" /><Relationship Type="http://schemas.openxmlformats.org/officeDocument/2006/relationships/slide" Target="/ppt/slides/slide7.xml" Id="Rd186897fe7864e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75a34b878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5e8c00ec410c" /><Relationship Type="http://schemas.openxmlformats.org/officeDocument/2006/relationships/theme" Target="/ppt/slideMasters/theme/theme1.xml" Id="R02564603aeab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75e8c00ec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86f39acc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2503fa58f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852b72ca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b5c4be2fd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61c199f6e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a95da73994c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7081bab6d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553 178 894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600 541 034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STEEN TRØAN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OTTER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E. Steen, 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