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5e3ccc746b43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1703a21867433f"/>
  </p:sldMasterIdLst>
  <p:sldIdLst>
    <p:sldId xmlns:r="http://schemas.openxmlformats.org/officeDocument/2006/relationships" id="256" r:id="Rc5c844bb13fd44c2"/>
    <p:sldId xmlns:r="http://schemas.openxmlformats.org/officeDocument/2006/relationships" id="257" r:id="Rd1365047c7af40cd"/>
    <p:sldId xmlns:r="http://schemas.openxmlformats.org/officeDocument/2006/relationships" id="258" r:id="R4665414886214476"/>
    <p:sldId xmlns:r="http://schemas.openxmlformats.org/officeDocument/2006/relationships" id="259" r:id="Rb8b703b341f44926"/>
    <p:sldId xmlns:r="http://schemas.openxmlformats.org/officeDocument/2006/relationships" id="260" r:id="R45eebbd4c826446e"/>
    <p:sldId xmlns:r="http://schemas.openxmlformats.org/officeDocument/2006/relationships" id="261" r:id="R30625414ad0748f4"/>
    <p:sldId xmlns:r="http://schemas.openxmlformats.org/officeDocument/2006/relationships" id="262" r:id="R1d9fa6f6734a4c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1703a21867433f" /><Relationship Type="http://schemas.openxmlformats.org/officeDocument/2006/relationships/slide" Target="/ppt/slides/slide1.xml" Id="Rc5c844bb13fd44c2" /><Relationship Type="http://schemas.openxmlformats.org/officeDocument/2006/relationships/slide" Target="/ppt/slides/slide2.xml" Id="Rd1365047c7af40cd" /><Relationship Type="http://schemas.openxmlformats.org/officeDocument/2006/relationships/slide" Target="/ppt/slides/slide3.xml" Id="R4665414886214476" /><Relationship Type="http://schemas.openxmlformats.org/officeDocument/2006/relationships/slide" Target="/ppt/slides/slide4.xml" Id="Rb8b703b341f44926" /><Relationship Type="http://schemas.openxmlformats.org/officeDocument/2006/relationships/slide" Target="/ppt/slides/slide5.xml" Id="R45eebbd4c826446e" /><Relationship Type="http://schemas.openxmlformats.org/officeDocument/2006/relationships/slide" Target="/ppt/slides/slide6.xml" Id="R30625414ad0748f4" /><Relationship Type="http://schemas.openxmlformats.org/officeDocument/2006/relationships/slide" Target="/ppt/slides/slide7.xml" Id="R1d9fa6f6734a4c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ee6150aa1b4d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2a3bed0184b1a" /><Relationship Type="http://schemas.openxmlformats.org/officeDocument/2006/relationships/theme" Target="/ppt/slideMasters/theme/theme1.xml" Id="R3a67829084b340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32a3bed0184b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7e27033e04b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52dd3fdb943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bf1a3876445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322923dea4b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a4dddca294e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2757426b242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55862a9e84e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PRYDZ &amp; CO.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PRYDZ &amp; CO.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1 552 610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860 089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−3 018 338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24 571 413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56 604 689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PRYDZ EIENDOM AS  –  72,6 %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ARNE PRYDZ GLADHAUG  –  27,2 %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SENEX NORDIC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Park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59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993 162 221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