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346ef82c540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946b97d3494836"/>
  </p:sldMasterIdLst>
  <p:sldIdLst>
    <p:sldId xmlns:r="http://schemas.openxmlformats.org/officeDocument/2006/relationships" id="256" r:id="Rfb452ba4d0a041c6"/>
    <p:sldId xmlns:r="http://schemas.openxmlformats.org/officeDocument/2006/relationships" id="257" r:id="Ra490a1f1e4f34eb1"/>
    <p:sldId xmlns:r="http://schemas.openxmlformats.org/officeDocument/2006/relationships" id="258" r:id="R287d0fdfcd0b4527"/>
    <p:sldId xmlns:r="http://schemas.openxmlformats.org/officeDocument/2006/relationships" id="259" r:id="Rb5459fdbd19f489c"/>
    <p:sldId xmlns:r="http://schemas.openxmlformats.org/officeDocument/2006/relationships" id="260" r:id="Re1b56ff15f294412"/>
    <p:sldId xmlns:r="http://schemas.openxmlformats.org/officeDocument/2006/relationships" id="261" r:id="R3d02a6071a0f499c"/>
    <p:sldId xmlns:r="http://schemas.openxmlformats.org/officeDocument/2006/relationships" id="262" r:id="R7f14e544242b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46b97d3494836" /><Relationship Type="http://schemas.openxmlformats.org/officeDocument/2006/relationships/slide" Target="/ppt/slides/slide1.xml" Id="Rfb452ba4d0a041c6" /><Relationship Type="http://schemas.openxmlformats.org/officeDocument/2006/relationships/slide" Target="/ppt/slides/slide2.xml" Id="Ra490a1f1e4f34eb1" /><Relationship Type="http://schemas.openxmlformats.org/officeDocument/2006/relationships/slide" Target="/ppt/slides/slide3.xml" Id="R287d0fdfcd0b4527" /><Relationship Type="http://schemas.openxmlformats.org/officeDocument/2006/relationships/slide" Target="/ppt/slides/slide4.xml" Id="Rb5459fdbd19f489c" /><Relationship Type="http://schemas.openxmlformats.org/officeDocument/2006/relationships/slide" Target="/ppt/slides/slide5.xml" Id="Re1b56ff15f294412" /><Relationship Type="http://schemas.openxmlformats.org/officeDocument/2006/relationships/slide" Target="/ppt/slides/slide6.xml" Id="R3d02a6071a0f499c" /><Relationship Type="http://schemas.openxmlformats.org/officeDocument/2006/relationships/slide" Target="/ppt/slides/slide7.xml" Id="R7f14e544242b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1272d35e143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f6973d1cf4f9c" /><Relationship Type="http://schemas.openxmlformats.org/officeDocument/2006/relationships/theme" Target="/ppt/slideMasters/theme/theme1.xml" Id="Rca65810ee4bf45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7f6973d1cf4f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f5ac4b6a1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afd18bf8a43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9d2bc7dfc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eedaed3d6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1757b5d68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5e6aad1db4d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fbebf1efd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I SENTRUM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I SENTRUM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12 565 844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3 080 032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965 040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5 796 440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STOKKELAND HOLDING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MORMANITO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HELLEREN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BØ HELLEREN  –  12,3 %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www.regnskapisentrum.no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993 197 076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