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9294fa45494a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a15affdf1c45fb"/>
  </p:sldMasterIdLst>
  <p:sldIdLst>
    <p:sldId xmlns:r="http://schemas.openxmlformats.org/officeDocument/2006/relationships" id="256" r:id="Rcb0263b9d26545ee"/>
    <p:sldId xmlns:r="http://schemas.openxmlformats.org/officeDocument/2006/relationships" id="257" r:id="R4fe1bcefda5042f3"/>
    <p:sldId xmlns:r="http://schemas.openxmlformats.org/officeDocument/2006/relationships" id="258" r:id="Rc01cf23583ae4b7a"/>
    <p:sldId xmlns:r="http://schemas.openxmlformats.org/officeDocument/2006/relationships" id="259" r:id="R645f164b04cf4453"/>
    <p:sldId xmlns:r="http://schemas.openxmlformats.org/officeDocument/2006/relationships" id="260" r:id="Rb4ad98c13e064fa4"/>
    <p:sldId xmlns:r="http://schemas.openxmlformats.org/officeDocument/2006/relationships" id="261" r:id="R79d2b5bf8a9c4b0e"/>
    <p:sldId xmlns:r="http://schemas.openxmlformats.org/officeDocument/2006/relationships" id="262" r:id="Rde7f5d64560646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a15affdf1c45fb" /><Relationship Type="http://schemas.openxmlformats.org/officeDocument/2006/relationships/slide" Target="/ppt/slides/slide1.xml" Id="Rcb0263b9d26545ee" /><Relationship Type="http://schemas.openxmlformats.org/officeDocument/2006/relationships/slide" Target="/ppt/slides/slide2.xml" Id="R4fe1bcefda5042f3" /><Relationship Type="http://schemas.openxmlformats.org/officeDocument/2006/relationships/slide" Target="/ppt/slides/slide3.xml" Id="Rc01cf23583ae4b7a" /><Relationship Type="http://schemas.openxmlformats.org/officeDocument/2006/relationships/slide" Target="/ppt/slides/slide4.xml" Id="R645f164b04cf4453" /><Relationship Type="http://schemas.openxmlformats.org/officeDocument/2006/relationships/slide" Target="/ppt/slides/slide5.xml" Id="Rb4ad98c13e064fa4" /><Relationship Type="http://schemas.openxmlformats.org/officeDocument/2006/relationships/slide" Target="/ppt/slides/slide6.xml" Id="R79d2b5bf8a9c4b0e" /><Relationship Type="http://schemas.openxmlformats.org/officeDocument/2006/relationships/slide" Target="/ppt/slides/slide7.xml" Id="Rde7f5d64560646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574212ed2744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f8492b447495b" /><Relationship Type="http://schemas.openxmlformats.org/officeDocument/2006/relationships/theme" Target="/ppt/slideMasters/theme/theme1.xml" Id="Rd06fcf45029444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5f8492b44749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3bd419f714d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58c4a55e04a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d9073eae34f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3fce17431845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9d37713ef049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b38ef0b8af427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edcf315c44e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BEIRA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BEIRA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258 926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4 364 760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7 174 358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8 262 421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RASMUS GREVE SUNDE  –  41,0 %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SEBASTIAN GREVE SUNDE  –  41,0 %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RAGNVALD RASMUS SUNDE  –  18,0 %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Hartmanns vei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993 433 136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BEIRA AS</a:t>
            </a:r>
          </a:p>
        </p:txBody>
      </p:sp>
    </p:spTree>
  </p:cSld>
  <p:clrMapOvr>
    <a:masterClrMapping xmlns:a="http://schemas.openxmlformats.org/drawingml/2006/main"/>
  </p:clrMapOvr>
</p:sld>
</file>