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e2c8befb4bf474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2d0645ee9a84436"/>
  </p:sldMasterIdLst>
  <p:sldIdLst>
    <p:sldId xmlns:r="http://schemas.openxmlformats.org/officeDocument/2006/relationships" id="256" r:id="R939a9aabc5f84ac6"/>
    <p:sldId xmlns:r="http://schemas.openxmlformats.org/officeDocument/2006/relationships" id="257" r:id="Ra0cddc856e0b49cc"/>
    <p:sldId xmlns:r="http://schemas.openxmlformats.org/officeDocument/2006/relationships" id="258" r:id="Rdfe2345f3628442b"/>
    <p:sldId xmlns:r="http://schemas.openxmlformats.org/officeDocument/2006/relationships" id="259" r:id="R0f68633a6a274a7b"/>
    <p:sldId xmlns:r="http://schemas.openxmlformats.org/officeDocument/2006/relationships" id="260" r:id="Rf32d7b8d210f4059"/>
    <p:sldId xmlns:r="http://schemas.openxmlformats.org/officeDocument/2006/relationships" id="261" r:id="Red594867d88c4d86"/>
    <p:sldId xmlns:r="http://schemas.openxmlformats.org/officeDocument/2006/relationships" id="262" r:id="R5043b9feeb924af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2d0645ee9a84436" /><Relationship Type="http://schemas.openxmlformats.org/officeDocument/2006/relationships/slide" Target="/ppt/slides/slide1.xml" Id="R939a9aabc5f84ac6" /><Relationship Type="http://schemas.openxmlformats.org/officeDocument/2006/relationships/slide" Target="/ppt/slides/slide2.xml" Id="Ra0cddc856e0b49cc" /><Relationship Type="http://schemas.openxmlformats.org/officeDocument/2006/relationships/slide" Target="/ppt/slides/slide3.xml" Id="Rdfe2345f3628442b" /><Relationship Type="http://schemas.openxmlformats.org/officeDocument/2006/relationships/slide" Target="/ppt/slides/slide4.xml" Id="R0f68633a6a274a7b" /><Relationship Type="http://schemas.openxmlformats.org/officeDocument/2006/relationships/slide" Target="/ppt/slides/slide5.xml" Id="Rf32d7b8d210f4059" /><Relationship Type="http://schemas.openxmlformats.org/officeDocument/2006/relationships/slide" Target="/ppt/slides/slide6.xml" Id="Red594867d88c4d86" /><Relationship Type="http://schemas.openxmlformats.org/officeDocument/2006/relationships/slide" Target="/ppt/slides/slide7.xml" Id="R5043b9feeb924af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f655d3439174e4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fa4f9549d34d71" /><Relationship Type="http://schemas.openxmlformats.org/officeDocument/2006/relationships/theme" Target="/ppt/slideMasters/theme/theme1.xml" Id="R9da39fe12b0848f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7fa4f9549d34d7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9de4d55d85440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ea4d1707df4f1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fb31f8c3a247e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b328b4ee8a437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b6bac65c574f6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1d96a1b4bf493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057750a8d5407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LERSTAD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LERSTAD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LERSTAD INVEST AS ble etablert [år] og holder til i Leksvik.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LERSTAD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LERSTAD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LERSTAD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−1 199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−1 746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212 174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219 043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LERSTAD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ÅSMUND LERSTAD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LERSTAD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Tronvikveien 46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7120 Leksvik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993 473 154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LERSTAD INVEST AS</a:t>
            </a:r>
          </a:p>
        </p:txBody>
      </p:sp>
    </p:spTree>
  </p:cSld>
  <p:clrMapOvr>
    <a:masterClrMapping xmlns:a="http://schemas.openxmlformats.org/drawingml/2006/main"/>
  </p:clrMapOvr>
</p:sld>
</file>