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25fdcbc8af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a742bf8b84217"/>
  </p:sldMasterIdLst>
  <p:sldIdLst>
    <p:sldId xmlns:r="http://schemas.openxmlformats.org/officeDocument/2006/relationships" id="256" r:id="Rc2b73daf808a434e"/>
    <p:sldId xmlns:r="http://schemas.openxmlformats.org/officeDocument/2006/relationships" id="257" r:id="R69467410383447bb"/>
    <p:sldId xmlns:r="http://schemas.openxmlformats.org/officeDocument/2006/relationships" id="258" r:id="R0ff1e31cec9f4ae4"/>
    <p:sldId xmlns:r="http://schemas.openxmlformats.org/officeDocument/2006/relationships" id="259" r:id="Ra39d8ba718434e30"/>
    <p:sldId xmlns:r="http://schemas.openxmlformats.org/officeDocument/2006/relationships" id="260" r:id="Ra39853345aad4751"/>
    <p:sldId xmlns:r="http://schemas.openxmlformats.org/officeDocument/2006/relationships" id="261" r:id="Rec0a325b31b240be"/>
    <p:sldId xmlns:r="http://schemas.openxmlformats.org/officeDocument/2006/relationships" id="262" r:id="R91c912f5bc9d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a742bf8b84217" /><Relationship Type="http://schemas.openxmlformats.org/officeDocument/2006/relationships/slide" Target="/ppt/slides/slide1.xml" Id="Rc2b73daf808a434e" /><Relationship Type="http://schemas.openxmlformats.org/officeDocument/2006/relationships/slide" Target="/ppt/slides/slide2.xml" Id="R69467410383447bb" /><Relationship Type="http://schemas.openxmlformats.org/officeDocument/2006/relationships/slide" Target="/ppt/slides/slide3.xml" Id="R0ff1e31cec9f4ae4" /><Relationship Type="http://schemas.openxmlformats.org/officeDocument/2006/relationships/slide" Target="/ppt/slides/slide4.xml" Id="Ra39d8ba718434e30" /><Relationship Type="http://schemas.openxmlformats.org/officeDocument/2006/relationships/slide" Target="/ppt/slides/slide5.xml" Id="Ra39853345aad4751" /><Relationship Type="http://schemas.openxmlformats.org/officeDocument/2006/relationships/slide" Target="/ppt/slides/slide6.xml" Id="Rec0a325b31b240be" /><Relationship Type="http://schemas.openxmlformats.org/officeDocument/2006/relationships/slide" Target="/ppt/slides/slide7.xml" Id="R91c912f5bc9d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1245459ce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479da808d4224" /><Relationship Type="http://schemas.openxmlformats.org/officeDocument/2006/relationships/theme" Target="/ppt/slideMasters/theme/theme1.xml" Id="Redf6d6bcb2e1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479da808d42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eefec2f7140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8133ea40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ae571d695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761c53d5f41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7912c304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f578ac82b49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e513e9820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