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e56e3a360846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be99385beb404c"/>
  </p:sldMasterIdLst>
  <p:sldIdLst>
    <p:sldId xmlns:r="http://schemas.openxmlformats.org/officeDocument/2006/relationships" id="256" r:id="R8666b757a4a74145"/>
    <p:sldId xmlns:r="http://schemas.openxmlformats.org/officeDocument/2006/relationships" id="257" r:id="R5f5f9bb74de64465"/>
    <p:sldId xmlns:r="http://schemas.openxmlformats.org/officeDocument/2006/relationships" id="258" r:id="Rcba2a0e2ac30432f"/>
    <p:sldId xmlns:r="http://schemas.openxmlformats.org/officeDocument/2006/relationships" id="259" r:id="Rbbe058b9215942ed"/>
    <p:sldId xmlns:r="http://schemas.openxmlformats.org/officeDocument/2006/relationships" id="260" r:id="Rf8ed0a34d3024410"/>
    <p:sldId xmlns:r="http://schemas.openxmlformats.org/officeDocument/2006/relationships" id="261" r:id="Rd4db592a59064d7d"/>
    <p:sldId xmlns:r="http://schemas.openxmlformats.org/officeDocument/2006/relationships" id="262" r:id="R4bc068163c8f46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be99385beb404c" /><Relationship Type="http://schemas.openxmlformats.org/officeDocument/2006/relationships/slide" Target="/ppt/slides/slide1.xml" Id="R8666b757a4a74145" /><Relationship Type="http://schemas.openxmlformats.org/officeDocument/2006/relationships/slide" Target="/ppt/slides/slide2.xml" Id="R5f5f9bb74de64465" /><Relationship Type="http://schemas.openxmlformats.org/officeDocument/2006/relationships/slide" Target="/ppt/slides/slide3.xml" Id="Rcba2a0e2ac30432f" /><Relationship Type="http://schemas.openxmlformats.org/officeDocument/2006/relationships/slide" Target="/ppt/slides/slide4.xml" Id="Rbbe058b9215942ed" /><Relationship Type="http://schemas.openxmlformats.org/officeDocument/2006/relationships/slide" Target="/ppt/slides/slide5.xml" Id="Rf8ed0a34d3024410" /><Relationship Type="http://schemas.openxmlformats.org/officeDocument/2006/relationships/slide" Target="/ppt/slides/slide6.xml" Id="Rd4db592a59064d7d" /><Relationship Type="http://schemas.openxmlformats.org/officeDocument/2006/relationships/slide" Target="/ppt/slides/slide7.xml" Id="R4bc068163c8f46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a8cf0811064c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a8064f15c47d4" /><Relationship Type="http://schemas.openxmlformats.org/officeDocument/2006/relationships/theme" Target="/ppt/slideMasters/theme/theme1.xml" Id="Raff18e3c4f7344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da8064f15c47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a0cf152a04c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3e4a2c31c43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41dbb7f594b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be8149eb444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f0a247ca64f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f325f163b4f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a5ea37da045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JARAN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JARAN HOLDING AS ble etablert [år] og holder til i Skotselv.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662 975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−934 349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17 485 193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97 542 091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101 108 968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JARAN KNIVE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Ringeriksveien 849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3330 Skotselv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993 603 384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JARAN HOLDING AS</a:t>
            </a:r>
          </a:p>
        </p:txBody>
      </p:sp>
    </p:spTree>
  </p:cSld>
  <p:clrMapOvr>
    <a:masterClrMapping xmlns:a="http://schemas.openxmlformats.org/drawingml/2006/main"/>
  </p:clrMapOvr>
</p:sld>
</file>