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9eea9442f947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a30ca6d8d45e1"/>
  </p:sldMasterIdLst>
  <p:sldIdLst>
    <p:sldId xmlns:r="http://schemas.openxmlformats.org/officeDocument/2006/relationships" id="256" r:id="Re7a87e7081e54ec4"/>
    <p:sldId xmlns:r="http://schemas.openxmlformats.org/officeDocument/2006/relationships" id="257" r:id="R72b93c3e48c24a03"/>
    <p:sldId xmlns:r="http://schemas.openxmlformats.org/officeDocument/2006/relationships" id="258" r:id="R209d1812e28b473e"/>
    <p:sldId xmlns:r="http://schemas.openxmlformats.org/officeDocument/2006/relationships" id="259" r:id="Ra088114723e544d7"/>
    <p:sldId xmlns:r="http://schemas.openxmlformats.org/officeDocument/2006/relationships" id="260" r:id="Red8c62f76ccd4c43"/>
    <p:sldId xmlns:r="http://schemas.openxmlformats.org/officeDocument/2006/relationships" id="261" r:id="Rd806d0fc16274b39"/>
    <p:sldId xmlns:r="http://schemas.openxmlformats.org/officeDocument/2006/relationships" id="262" r:id="R497f898ba71241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a30ca6d8d45e1" /><Relationship Type="http://schemas.openxmlformats.org/officeDocument/2006/relationships/slide" Target="/ppt/slides/slide1.xml" Id="Re7a87e7081e54ec4" /><Relationship Type="http://schemas.openxmlformats.org/officeDocument/2006/relationships/slide" Target="/ppt/slides/slide2.xml" Id="R72b93c3e48c24a03" /><Relationship Type="http://schemas.openxmlformats.org/officeDocument/2006/relationships/slide" Target="/ppt/slides/slide3.xml" Id="R209d1812e28b473e" /><Relationship Type="http://schemas.openxmlformats.org/officeDocument/2006/relationships/slide" Target="/ppt/slides/slide4.xml" Id="Ra088114723e544d7" /><Relationship Type="http://schemas.openxmlformats.org/officeDocument/2006/relationships/slide" Target="/ppt/slides/slide5.xml" Id="Red8c62f76ccd4c43" /><Relationship Type="http://schemas.openxmlformats.org/officeDocument/2006/relationships/slide" Target="/ppt/slides/slide6.xml" Id="Rd806d0fc16274b39" /><Relationship Type="http://schemas.openxmlformats.org/officeDocument/2006/relationships/slide" Target="/ppt/slides/slide7.xml" Id="R497f898ba71241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3b258352c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dbc67b37e457f" /><Relationship Type="http://schemas.openxmlformats.org/officeDocument/2006/relationships/theme" Target="/ppt/slideMasters/theme/theme1.xml" Id="Rf505e735606a4e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dbc67b37e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a55c545fb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383f8e6df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2488d6bcc48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3ba7d76f3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75b2a0b2a47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1576eef864e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1f652098e4a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8 812 751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12 288 763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12 288 763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OVE TAUTRA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Tautra, Hartmanns 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994 512 005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