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d7636bbc24f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8a0d176c0433e"/>
  </p:sldMasterIdLst>
  <p:sldIdLst>
    <p:sldId xmlns:r="http://schemas.openxmlformats.org/officeDocument/2006/relationships" id="256" r:id="Rd6945b3f1f334f04"/>
    <p:sldId xmlns:r="http://schemas.openxmlformats.org/officeDocument/2006/relationships" id="257" r:id="Rc9057aa659fc46d8"/>
    <p:sldId xmlns:r="http://schemas.openxmlformats.org/officeDocument/2006/relationships" id="258" r:id="Rb0c9b5d522cd4750"/>
    <p:sldId xmlns:r="http://schemas.openxmlformats.org/officeDocument/2006/relationships" id="259" r:id="R16c1dcba12604631"/>
    <p:sldId xmlns:r="http://schemas.openxmlformats.org/officeDocument/2006/relationships" id="260" r:id="Rb64ea298821348fc"/>
    <p:sldId xmlns:r="http://schemas.openxmlformats.org/officeDocument/2006/relationships" id="261" r:id="Rcd55c4aedcf84065"/>
    <p:sldId xmlns:r="http://schemas.openxmlformats.org/officeDocument/2006/relationships" id="262" r:id="R862de1b37124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8a0d176c0433e" /><Relationship Type="http://schemas.openxmlformats.org/officeDocument/2006/relationships/slide" Target="/ppt/slides/slide1.xml" Id="Rd6945b3f1f334f04" /><Relationship Type="http://schemas.openxmlformats.org/officeDocument/2006/relationships/slide" Target="/ppt/slides/slide2.xml" Id="Rc9057aa659fc46d8" /><Relationship Type="http://schemas.openxmlformats.org/officeDocument/2006/relationships/slide" Target="/ppt/slides/slide3.xml" Id="Rb0c9b5d522cd4750" /><Relationship Type="http://schemas.openxmlformats.org/officeDocument/2006/relationships/slide" Target="/ppt/slides/slide4.xml" Id="R16c1dcba12604631" /><Relationship Type="http://schemas.openxmlformats.org/officeDocument/2006/relationships/slide" Target="/ppt/slides/slide5.xml" Id="Rb64ea298821348fc" /><Relationship Type="http://schemas.openxmlformats.org/officeDocument/2006/relationships/slide" Target="/ppt/slides/slide6.xml" Id="Rcd55c4aedcf84065" /><Relationship Type="http://schemas.openxmlformats.org/officeDocument/2006/relationships/slide" Target="/ppt/slides/slide7.xml" Id="R862de1b37124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17e357f58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de769265f4a85" /><Relationship Type="http://schemas.openxmlformats.org/officeDocument/2006/relationships/theme" Target="/ppt/slideMasters/theme/theme1.xml" Id="Re623a9830d694c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de769265f4a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557cb23fa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845282bc3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e15452452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09db7f5a7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8447d5eba49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0109e7ba8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20c065989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TVEDT DEVELOPMENT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DEVELOPMENT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37 035 651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37 606 691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GEIRR LØDEMEL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19 72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