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1f8208deb8440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6cc4086ceac4024"/>
  </p:sldMasterIdLst>
  <p:sldIdLst>
    <p:sldId xmlns:r="http://schemas.openxmlformats.org/officeDocument/2006/relationships" id="256" r:id="R323f5cf9966c4e1d"/>
    <p:sldId xmlns:r="http://schemas.openxmlformats.org/officeDocument/2006/relationships" id="257" r:id="R90617afb9e1c47f3"/>
    <p:sldId xmlns:r="http://schemas.openxmlformats.org/officeDocument/2006/relationships" id="258" r:id="R2dc3205c9d3b45af"/>
    <p:sldId xmlns:r="http://schemas.openxmlformats.org/officeDocument/2006/relationships" id="259" r:id="R18ec261586834638"/>
    <p:sldId xmlns:r="http://schemas.openxmlformats.org/officeDocument/2006/relationships" id="260" r:id="Rb52c42c87b884173"/>
    <p:sldId xmlns:r="http://schemas.openxmlformats.org/officeDocument/2006/relationships" id="261" r:id="R21f08a9d6da04fc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6cc4086ceac4024" /><Relationship Type="http://schemas.openxmlformats.org/officeDocument/2006/relationships/slide" Target="/ppt/slides/slide1.xml" Id="R323f5cf9966c4e1d" /><Relationship Type="http://schemas.openxmlformats.org/officeDocument/2006/relationships/slide" Target="/ppt/slides/slide2.xml" Id="R90617afb9e1c47f3" /><Relationship Type="http://schemas.openxmlformats.org/officeDocument/2006/relationships/slide" Target="/ppt/slides/slide3.xml" Id="R2dc3205c9d3b45af" /><Relationship Type="http://schemas.openxmlformats.org/officeDocument/2006/relationships/slide" Target="/ppt/slides/slide4.xml" Id="R18ec261586834638" /><Relationship Type="http://schemas.openxmlformats.org/officeDocument/2006/relationships/slide" Target="/ppt/slides/slide5.xml" Id="Rb52c42c87b884173" /><Relationship Type="http://schemas.openxmlformats.org/officeDocument/2006/relationships/slide" Target="/ppt/slides/slide6.xml" Id="R21f08a9d6da04fc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fce72e0446543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c5f2527a7146ae" /><Relationship Type="http://schemas.openxmlformats.org/officeDocument/2006/relationships/theme" Target="/ppt/slideMasters/theme/theme1.xml" Id="R429fa20318f0484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6c5f2527a7146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3846c1c8bf4e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bd0d26e17148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578b3d8a7497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7af6a62542490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3420da4499465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490d86537741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SPAREBANKSTIFTINGA FJALER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SPAREBANKSTIFTINGA FJALER ble etablert [år] og holder til i Dale I Sunnfjord.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56 403 915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34 820 919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34 820 919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223 813 985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234 830 775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Dalstunet 6A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6963 Dale I Sunnfjord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post@ifjaler.no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www.ifjaler.no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995 882 949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SPAREBANKSTIFTINGA FJALER</a:t>
            </a:r>
          </a:p>
        </p:txBody>
      </p:sp>
    </p:spTree>
  </p:cSld>
  <p:clrMapOvr>
    <a:masterClrMapping xmlns:a="http://schemas.openxmlformats.org/drawingml/2006/main"/>
  </p:clrMapOvr>
</p:sld>
</file>