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3c8db5408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e0f915ef64468"/>
  </p:sldMasterIdLst>
  <p:sldIdLst>
    <p:sldId xmlns:r="http://schemas.openxmlformats.org/officeDocument/2006/relationships" id="256" r:id="R6a1c2dbc2ba44400"/>
    <p:sldId xmlns:r="http://schemas.openxmlformats.org/officeDocument/2006/relationships" id="257" r:id="R2d9197425d954bbb"/>
    <p:sldId xmlns:r="http://schemas.openxmlformats.org/officeDocument/2006/relationships" id="258" r:id="Radf8e45fb58f4b8a"/>
    <p:sldId xmlns:r="http://schemas.openxmlformats.org/officeDocument/2006/relationships" id="259" r:id="Raf1ec1293a494a9f"/>
    <p:sldId xmlns:r="http://schemas.openxmlformats.org/officeDocument/2006/relationships" id="260" r:id="Rd2189c9d63574d55"/>
    <p:sldId xmlns:r="http://schemas.openxmlformats.org/officeDocument/2006/relationships" id="261" r:id="Rf028e4ae00a3475b"/>
    <p:sldId xmlns:r="http://schemas.openxmlformats.org/officeDocument/2006/relationships" id="262" r:id="R67dab82621c8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e0f915ef64468" /><Relationship Type="http://schemas.openxmlformats.org/officeDocument/2006/relationships/slide" Target="/ppt/slides/slide1.xml" Id="R6a1c2dbc2ba44400" /><Relationship Type="http://schemas.openxmlformats.org/officeDocument/2006/relationships/slide" Target="/ppt/slides/slide2.xml" Id="R2d9197425d954bbb" /><Relationship Type="http://schemas.openxmlformats.org/officeDocument/2006/relationships/slide" Target="/ppt/slides/slide3.xml" Id="Radf8e45fb58f4b8a" /><Relationship Type="http://schemas.openxmlformats.org/officeDocument/2006/relationships/slide" Target="/ppt/slides/slide4.xml" Id="Raf1ec1293a494a9f" /><Relationship Type="http://schemas.openxmlformats.org/officeDocument/2006/relationships/slide" Target="/ppt/slides/slide5.xml" Id="Rd2189c9d63574d55" /><Relationship Type="http://schemas.openxmlformats.org/officeDocument/2006/relationships/slide" Target="/ppt/slides/slide6.xml" Id="Rf028e4ae00a3475b" /><Relationship Type="http://schemas.openxmlformats.org/officeDocument/2006/relationships/slide" Target="/ppt/slides/slide7.xml" Id="R67dab82621c8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4cad172fc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82ac23624310" /><Relationship Type="http://schemas.openxmlformats.org/officeDocument/2006/relationships/theme" Target="/ppt/slideMasters/theme/theme1.xml" Id="R700e15439556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682ac2362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72b93a627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ad203ad1c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8f6e35ad5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51b9a776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ccdcaf192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cb3e449a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924900b42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YPSILONGRUPPEN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9 097 305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ANDRE LILLEBØ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kai@ypsilongruppen.no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996 097 439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