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4d04a9e7f4a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b64ab56814bc3"/>
  </p:sldMasterIdLst>
  <p:sldIdLst>
    <p:sldId xmlns:r="http://schemas.openxmlformats.org/officeDocument/2006/relationships" id="256" r:id="R2ca3e260259344c5"/>
    <p:sldId xmlns:r="http://schemas.openxmlformats.org/officeDocument/2006/relationships" id="257" r:id="R8fcd15edf4584676"/>
    <p:sldId xmlns:r="http://schemas.openxmlformats.org/officeDocument/2006/relationships" id="258" r:id="Rf32207169e0e457d"/>
    <p:sldId xmlns:r="http://schemas.openxmlformats.org/officeDocument/2006/relationships" id="259" r:id="Re175b920d7a1492f"/>
    <p:sldId xmlns:r="http://schemas.openxmlformats.org/officeDocument/2006/relationships" id="260" r:id="R195327c1c28f45c3"/>
    <p:sldId xmlns:r="http://schemas.openxmlformats.org/officeDocument/2006/relationships" id="261" r:id="R1455536c4a8b47c6"/>
    <p:sldId xmlns:r="http://schemas.openxmlformats.org/officeDocument/2006/relationships" id="262" r:id="R84fec02cb3fd48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b64ab56814bc3" /><Relationship Type="http://schemas.openxmlformats.org/officeDocument/2006/relationships/slide" Target="/ppt/slides/slide1.xml" Id="R2ca3e260259344c5" /><Relationship Type="http://schemas.openxmlformats.org/officeDocument/2006/relationships/slide" Target="/ppt/slides/slide2.xml" Id="R8fcd15edf4584676" /><Relationship Type="http://schemas.openxmlformats.org/officeDocument/2006/relationships/slide" Target="/ppt/slides/slide3.xml" Id="Rf32207169e0e457d" /><Relationship Type="http://schemas.openxmlformats.org/officeDocument/2006/relationships/slide" Target="/ppt/slides/slide4.xml" Id="Re175b920d7a1492f" /><Relationship Type="http://schemas.openxmlformats.org/officeDocument/2006/relationships/slide" Target="/ppt/slides/slide5.xml" Id="R195327c1c28f45c3" /><Relationship Type="http://schemas.openxmlformats.org/officeDocument/2006/relationships/slide" Target="/ppt/slides/slide6.xml" Id="R1455536c4a8b47c6" /><Relationship Type="http://schemas.openxmlformats.org/officeDocument/2006/relationships/slide" Target="/ppt/slides/slide7.xml" Id="R84fec02cb3fd48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c58dc70226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270ecb36647bd" /><Relationship Type="http://schemas.openxmlformats.org/officeDocument/2006/relationships/theme" Target="/ppt/slideMasters/theme/theme1.xml" Id="Rc4a102a3398e42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2270ecb366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dbd7c865e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21917a13647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cb078ef8741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41903990046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06adfba3e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361cf929648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081d3174c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YPSILONGRUPPEN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YPSILONGRUPPEN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8 392 837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9 097 305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ANDRE LILLEBØ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Kyrres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kai@ypsilongruppen.no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996 097 439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YPSILONGRUPPEN AS</a:t>
            </a:r>
          </a:p>
        </p:txBody>
      </p:sp>
    </p:spTree>
  </p:cSld>
  <p:clrMapOvr>
    <a:masterClrMapping xmlns:a="http://schemas.openxmlformats.org/drawingml/2006/main"/>
  </p:clrMapOvr>
</p:sld>
</file>