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ec433c094448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d2c1934a884421"/>
  </p:sldMasterIdLst>
  <p:sldIdLst>
    <p:sldId xmlns:r="http://schemas.openxmlformats.org/officeDocument/2006/relationships" id="256" r:id="R9e7142e1791f4f4d"/>
    <p:sldId xmlns:r="http://schemas.openxmlformats.org/officeDocument/2006/relationships" id="257" r:id="R9ef3c4d07e344c61"/>
    <p:sldId xmlns:r="http://schemas.openxmlformats.org/officeDocument/2006/relationships" id="258" r:id="R423545028a4e4b95"/>
    <p:sldId xmlns:r="http://schemas.openxmlformats.org/officeDocument/2006/relationships" id="259" r:id="R38b6e6279cbf4f26"/>
    <p:sldId xmlns:r="http://schemas.openxmlformats.org/officeDocument/2006/relationships" id="260" r:id="R2f5db47da31a4661"/>
    <p:sldId xmlns:r="http://schemas.openxmlformats.org/officeDocument/2006/relationships" id="261" r:id="R77c919e437e543a1"/>
    <p:sldId xmlns:r="http://schemas.openxmlformats.org/officeDocument/2006/relationships" id="262" r:id="R8a6156f276564c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d2c1934a884421" /><Relationship Type="http://schemas.openxmlformats.org/officeDocument/2006/relationships/slide" Target="/ppt/slides/slide1.xml" Id="R9e7142e1791f4f4d" /><Relationship Type="http://schemas.openxmlformats.org/officeDocument/2006/relationships/slide" Target="/ppt/slides/slide2.xml" Id="R9ef3c4d07e344c61" /><Relationship Type="http://schemas.openxmlformats.org/officeDocument/2006/relationships/slide" Target="/ppt/slides/slide3.xml" Id="R423545028a4e4b95" /><Relationship Type="http://schemas.openxmlformats.org/officeDocument/2006/relationships/slide" Target="/ppt/slides/slide4.xml" Id="R38b6e6279cbf4f26" /><Relationship Type="http://schemas.openxmlformats.org/officeDocument/2006/relationships/slide" Target="/ppt/slides/slide5.xml" Id="R2f5db47da31a4661" /><Relationship Type="http://schemas.openxmlformats.org/officeDocument/2006/relationships/slide" Target="/ppt/slides/slide6.xml" Id="R77c919e437e543a1" /><Relationship Type="http://schemas.openxmlformats.org/officeDocument/2006/relationships/slide" Target="/ppt/slides/slide7.xml" Id="R8a6156f276564c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2aeab0755a4b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9dd78d3b04cb0" /><Relationship Type="http://schemas.openxmlformats.org/officeDocument/2006/relationships/theme" Target="/ppt/slideMasters/theme/theme1.xml" Id="Re3cc0226c1cd49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b9dd78d3b04c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f93e45bf44a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f78b4c25b43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4bffb907a4a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449fc4d9b47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cb1820227347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f09c2675a46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4771bd72149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LENGER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−4 755 652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139 523 066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239 605 050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240 370 557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INGEBRETSEN LØKEN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INGEBRETSEN LØKEN  –  45,2 %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HANA LØKEN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HANA LØKEN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HANA LØKEN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Valmueveien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996 291 049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LENGER AS</a:t>
            </a:r>
          </a:p>
        </p:txBody>
      </p:sp>
    </p:spTree>
  </p:cSld>
  <p:clrMapOvr>
    <a:masterClrMapping xmlns:a="http://schemas.openxmlformats.org/drawingml/2006/main"/>
  </p:clrMapOvr>
</p:sld>
</file>