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f3d75f0195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2d6de29434964"/>
  </p:sldMasterIdLst>
  <p:sldIdLst>
    <p:sldId xmlns:r="http://schemas.openxmlformats.org/officeDocument/2006/relationships" id="256" r:id="Rec34330fb4aa4c2a"/>
    <p:sldId xmlns:r="http://schemas.openxmlformats.org/officeDocument/2006/relationships" id="257" r:id="Rfdad5154166445df"/>
    <p:sldId xmlns:r="http://schemas.openxmlformats.org/officeDocument/2006/relationships" id="258" r:id="R8352d75379ec40ad"/>
    <p:sldId xmlns:r="http://schemas.openxmlformats.org/officeDocument/2006/relationships" id="259" r:id="R782aee4328fe47b8"/>
    <p:sldId xmlns:r="http://schemas.openxmlformats.org/officeDocument/2006/relationships" id="260" r:id="R3f99f6a177944118"/>
    <p:sldId xmlns:r="http://schemas.openxmlformats.org/officeDocument/2006/relationships" id="261" r:id="Rd27cfbb1c409449b"/>
    <p:sldId xmlns:r="http://schemas.openxmlformats.org/officeDocument/2006/relationships" id="262" r:id="R67f6d2e31d314a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2d6de29434964" /><Relationship Type="http://schemas.openxmlformats.org/officeDocument/2006/relationships/slide" Target="/ppt/slides/slide1.xml" Id="Rec34330fb4aa4c2a" /><Relationship Type="http://schemas.openxmlformats.org/officeDocument/2006/relationships/slide" Target="/ppt/slides/slide2.xml" Id="Rfdad5154166445df" /><Relationship Type="http://schemas.openxmlformats.org/officeDocument/2006/relationships/slide" Target="/ppt/slides/slide3.xml" Id="R8352d75379ec40ad" /><Relationship Type="http://schemas.openxmlformats.org/officeDocument/2006/relationships/slide" Target="/ppt/slides/slide4.xml" Id="R782aee4328fe47b8" /><Relationship Type="http://schemas.openxmlformats.org/officeDocument/2006/relationships/slide" Target="/ppt/slides/slide5.xml" Id="R3f99f6a177944118" /><Relationship Type="http://schemas.openxmlformats.org/officeDocument/2006/relationships/slide" Target="/ppt/slides/slide6.xml" Id="Rd27cfbb1c409449b" /><Relationship Type="http://schemas.openxmlformats.org/officeDocument/2006/relationships/slide" Target="/ppt/slides/slide7.xml" Id="R67f6d2e31d314a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5f6b3c15543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39827c75b426c" /><Relationship Type="http://schemas.openxmlformats.org/officeDocument/2006/relationships/theme" Target="/ppt/slideMasters/theme/theme1.xml" Id="R017d7793b057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39827c75b42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9067f74cd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51530133d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8d9d10eda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9099b8d84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89b7511bc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fba35b9534c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2781e9447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