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9909f1265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329b8cfd249bd"/>
  </p:sldMasterIdLst>
  <p:sldIdLst>
    <p:sldId xmlns:r="http://schemas.openxmlformats.org/officeDocument/2006/relationships" id="256" r:id="R35fc01d30141489f"/>
    <p:sldId xmlns:r="http://schemas.openxmlformats.org/officeDocument/2006/relationships" id="257" r:id="R361602dfe695425b"/>
    <p:sldId xmlns:r="http://schemas.openxmlformats.org/officeDocument/2006/relationships" id="258" r:id="R46768412755e4e6f"/>
    <p:sldId xmlns:r="http://schemas.openxmlformats.org/officeDocument/2006/relationships" id="259" r:id="Rfc823fdc647840c4"/>
    <p:sldId xmlns:r="http://schemas.openxmlformats.org/officeDocument/2006/relationships" id="260" r:id="R4eecaecf1f964dcc"/>
    <p:sldId xmlns:r="http://schemas.openxmlformats.org/officeDocument/2006/relationships" id="261" r:id="Rb7927e26ce0b4736"/>
    <p:sldId xmlns:r="http://schemas.openxmlformats.org/officeDocument/2006/relationships" id="262" r:id="Rf8cd65a8831d48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329b8cfd249bd" /><Relationship Type="http://schemas.openxmlformats.org/officeDocument/2006/relationships/slide" Target="/ppt/slides/slide1.xml" Id="R35fc01d30141489f" /><Relationship Type="http://schemas.openxmlformats.org/officeDocument/2006/relationships/slide" Target="/ppt/slides/slide2.xml" Id="R361602dfe695425b" /><Relationship Type="http://schemas.openxmlformats.org/officeDocument/2006/relationships/slide" Target="/ppt/slides/slide3.xml" Id="R46768412755e4e6f" /><Relationship Type="http://schemas.openxmlformats.org/officeDocument/2006/relationships/slide" Target="/ppt/slides/slide4.xml" Id="Rfc823fdc647840c4" /><Relationship Type="http://schemas.openxmlformats.org/officeDocument/2006/relationships/slide" Target="/ppt/slides/slide5.xml" Id="R4eecaecf1f964dcc" /><Relationship Type="http://schemas.openxmlformats.org/officeDocument/2006/relationships/slide" Target="/ppt/slides/slide6.xml" Id="Rb7927e26ce0b4736" /><Relationship Type="http://schemas.openxmlformats.org/officeDocument/2006/relationships/slide" Target="/ppt/slides/slide7.xml" Id="Rf8cd65a8831d48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64db0a33e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7a2746cb64249" /><Relationship Type="http://schemas.openxmlformats.org/officeDocument/2006/relationships/theme" Target="/ppt/slideMasters/theme/theme1.xml" Id="R984edf36ef19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27a2746cb6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800f6c092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e3569699f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00eaee191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a1813359a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7ab6bc2d14b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4498c03a14b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b204f6ec24c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REGNSKAP OG RÅDGIVNING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753 863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FINANCE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O.H. Bangs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996 872 084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