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b905aadac45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f2c3aae3848b9"/>
  </p:sldMasterIdLst>
  <p:sldIdLst>
    <p:sldId xmlns:r="http://schemas.openxmlformats.org/officeDocument/2006/relationships" id="256" r:id="Rdcb3c1972aca43f0"/>
    <p:sldId xmlns:r="http://schemas.openxmlformats.org/officeDocument/2006/relationships" id="257" r:id="Rcc59c11e35c943d3"/>
    <p:sldId xmlns:r="http://schemas.openxmlformats.org/officeDocument/2006/relationships" id="258" r:id="Re32a56c48ebe4fa5"/>
    <p:sldId xmlns:r="http://schemas.openxmlformats.org/officeDocument/2006/relationships" id="259" r:id="R319a51b10bd043f2"/>
    <p:sldId xmlns:r="http://schemas.openxmlformats.org/officeDocument/2006/relationships" id="260" r:id="Red54f1873dc14a90"/>
    <p:sldId xmlns:r="http://schemas.openxmlformats.org/officeDocument/2006/relationships" id="261" r:id="R865ee16453df413e"/>
    <p:sldId xmlns:r="http://schemas.openxmlformats.org/officeDocument/2006/relationships" id="262" r:id="R54f987228a5f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f2c3aae3848b9" /><Relationship Type="http://schemas.openxmlformats.org/officeDocument/2006/relationships/slide" Target="/ppt/slides/slide1.xml" Id="Rdcb3c1972aca43f0" /><Relationship Type="http://schemas.openxmlformats.org/officeDocument/2006/relationships/slide" Target="/ppt/slides/slide2.xml" Id="Rcc59c11e35c943d3" /><Relationship Type="http://schemas.openxmlformats.org/officeDocument/2006/relationships/slide" Target="/ppt/slides/slide3.xml" Id="Re32a56c48ebe4fa5" /><Relationship Type="http://schemas.openxmlformats.org/officeDocument/2006/relationships/slide" Target="/ppt/slides/slide4.xml" Id="R319a51b10bd043f2" /><Relationship Type="http://schemas.openxmlformats.org/officeDocument/2006/relationships/slide" Target="/ppt/slides/slide5.xml" Id="Red54f1873dc14a90" /><Relationship Type="http://schemas.openxmlformats.org/officeDocument/2006/relationships/slide" Target="/ppt/slides/slide6.xml" Id="R865ee16453df413e" /><Relationship Type="http://schemas.openxmlformats.org/officeDocument/2006/relationships/slide" Target="/ppt/slides/slide7.xml" Id="R54f987228a5f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0a680451c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cb86a40a84e19" /><Relationship Type="http://schemas.openxmlformats.org/officeDocument/2006/relationships/theme" Target="/ppt/slideMasters/theme/theme1.xml" Id="Rf972090a29b540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cb86a40a8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a24f57244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8a477ecf2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4aad124a948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209ef4670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b9dbabe64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4da15a000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3c3ff6168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