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3b244082864e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b09400ef314992"/>
  </p:sldMasterIdLst>
  <p:sldIdLst>
    <p:sldId xmlns:r="http://schemas.openxmlformats.org/officeDocument/2006/relationships" id="256" r:id="Rb6ab0c100b5b41f9"/>
    <p:sldId xmlns:r="http://schemas.openxmlformats.org/officeDocument/2006/relationships" id="257" r:id="Rfd389ba49f704735"/>
    <p:sldId xmlns:r="http://schemas.openxmlformats.org/officeDocument/2006/relationships" id="258" r:id="R12ce62bb42094bca"/>
    <p:sldId xmlns:r="http://schemas.openxmlformats.org/officeDocument/2006/relationships" id="259" r:id="R665b86a171d74fae"/>
    <p:sldId xmlns:r="http://schemas.openxmlformats.org/officeDocument/2006/relationships" id="260" r:id="R2d09ee20d16f4730"/>
    <p:sldId xmlns:r="http://schemas.openxmlformats.org/officeDocument/2006/relationships" id="261" r:id="Rd9e81e0f7c0544e6"/>
    <p:sldId xmlns:r="http://schemas.openxmlformats.org/officeDocument/2006/relationships" id="262" r:id="R5179325e4e7844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b09400ef314992" /><Relationship Type="http://schemas.openxmlformats.org/officeDocument/2006/relationships/slide" Target="/ppt/slides/slide1.xml" Id="Rb6ab0c100b5b41f9" /><Relationship Type="http://schemas.openxmlformats.org/officeDocument/2006/relationships/slide" Target="/ppt/slides/slide2.xml" Id="Rfd389ba49f704735" /><Relationship Type="http://schemas.openxmlformats.org/officeDocument/2006/relationships/slide" Target="/ppt/slides/slide3.xml" Id="R12ce62bb42094bca" /><Relationship Type="http://schemas.openxmlformats.org/officeDocument/2006/relationships/slide" Target="/ppt/slides/slide4.xml" Id="R665b86a171d74fae" /><Relationship Type="http://schemas.openxmlformats.org/officeDocument/2006/relationships/slide" Target="/ppt/slides/slide5.xml" Id="R2d09ee20d16f4730" /><Relationship Type="http://schemas.openxmlformats.org/officeDocument/2006/relationships/slide" Target="/ppt/slides/slide6.xml" Id="Rd9e81e0f7c0544e6" /><Relationship Type="http://schemas.openxmlformats.org/officeDocument/2006/relationships/slide" Target="/ppt/slides/slide7.xml" Id="R5179325e4e7844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3e6709bbe940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d093cb3424fe5" /><Relationship Type="http://schemas.openxmlformats.org/officeDocument/2006/relationships/theme" Target="/ppt/slideMasters/theme/theme1.xml" Id="R76285a67117045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6d093cb3424f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93e16a1a947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b66dc4f89542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62c70007948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06d80f45840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b4cfe937fa45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63374d56a42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16e0b284b4d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VKST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VKST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52 700 049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5 487 904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4 088 236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4 416 547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49 685 019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VKST TOPP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Regnbueplassen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post@vkst.no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www.vkst.no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997 862 945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VKST AS</a:t>
            </a:r>
          </a:p>
        </p:txBody>
      </p:sp>
    </p:spTree>
  </p:cSld>
  <p:clrMapOvr>
    <a:masterClrMapping xmlns:a="http://schemas.openxmlformats.org/drawingml/2006/main"/>
  </p:clrMapOvr>
</p:sld>
</file>