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ac765228ff4e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636648cdb74988"/>
  </p:sldMasterIdLst>
  <p:sldIdLst>
    <p:sldId xmlns:r="http://schemas.openxmlformats.org/officeDocument/2006/relationships" id="256" r:id="Rc534d57cf1e748e4"/>
    <p:sldId xmlns:r="http://schemas.openxmlformats.org/officeDocument/2006/relationships" id="257" r:id="R44067895f25348f8"/>
    <p:sldId xmlns:r="http://schemas.openxmlformats.org/officeDocument/2006/relationships" id="258" r:id="Rf19466a502ae44cc"/>
    <p:sldId xmlns:r="http://schemas.openxmlformats.org/officeDocument/2006/relationships" id="259" r:id="R5063267ca3db4935"/>
    <p:sldId xmlns:r="http://schemas.openxmlformats.org/officeDocument/2006/relationships" id="260" r:id="R0e79082e02524648"/>
    <p:sldId xmlns:r="http://schemas.openxmlformats.org/officeDocument/2006/relationships" id="261" r:id="R339cb446ea32491b"/>
    <p:sldId xmlns:r="http://schemas.openxmlformats.org/officeDocument/2006/relationships" id="262" r:id="R2ebf807827614a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636648cdb74988" /><Relationship Type="http://schemas.openxmlformats.org/officeDocument/2006/relationships/slide" Target="/ppt/slides/slide1.xml" Id="Rc534d57cf1e748e4" /><Relationship Type="http://schemas.openxmlformats.org/officeDocument/2006/relationships/slide" Target="/ppt/slides/slide2.xml" Id="R44067895f25348f8" /><Relationship Type="http://schemas.openxmlformats.org/officeDocument/2006/relationships/slide" Target="/ppt/slides/slide3.xml" Id="Rf19466a502ae44cc" /><Relationship Type="http://schemas.openxmlformats.org/officeDocument/2006/relationships/slide" Target="/ppt/slides/slide4.xml" Id="R5063267ca3db4935" /><Relationship Type="http://schemas.openxmlformats.org/officeDocument/2006/relationships/slide" Target="/ppt/slides/slide5.xml" Id="R0e79082e02524648" /><Relationship Type="http://schemas.openxmlformats.org/officeDocument/2006/relationships/slide" Target="/ppt/slides/slide6.xml" Id="R339cb446ea32491b" /><Relationship Type="http://schemas.openxmlformats.org/officeDocument/2006/relationships/slide" Target="/ppt/slides/slide7.xml" Id="R2ebf807827614a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d384dbaf2345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2ad78862b42d0" /><Relationship Type="http://schemas.openxmlformats.org/officeDocument/2006/relationships/theme" Target="/ppt/slideMasters/theme/theme1.xml" Id="R83da6e7ca4cd49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62ad78862b42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91fe2b10545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7a36dfc70742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c3c1dee74c4b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ce4d23f344d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ea9e09984b43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3329ffcfd042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5ac632412049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HRS AS ble etablert [år] og holder til i Maura.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1 659 374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98 176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1 774 247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OVE HOFSETH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Fasanfaret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2032 Maura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998 230 438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HRS AS</a:t>
            </a:r>
          </a:p>
        </p:txBody>
      </p:sp>
    </p:spTree>
  </p:cSld>
  <p:clrMapOvr>
    <a:masterClrMapping xmlns:a="http://schemas.openxmlformats.org/drawingml/2006/main"/>
  </p:clrMapOvr>
</p:sld>
</file>