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21b5f3816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31d5e4ada4ccd"/>
  </p:sldMasterIdLst>
  <p:sldIdLst>
    <p:sldId xmlns:r="http://schemas.openxmlformats.org/officeDocument/2006/relationships" id="256" r:id="R27e45baed2514556"/>
    <p:sldId xmlns:r="http://schemas.openxmlformats.org/officeDocument/2006/relationships" id="257" r:id="R52cf03584d8443e4"/>
    <p:sldId xmlns:r="http://schemas.openxmlformats.org/officeDocument/2006/relationships" id="258" r:id="R433930356c4949d9"/>
    <p:sldId xmlns:r="http://schemas.openxmlformats.org/officeDocument/2006/relationships" id="259" r:id="R21d55243766b4085"/>
    <p:sldId xmlns:r="http://schemas.openxmlformats.org/officeDocument/2006/relationships" id="260" r:id="Rc0d9699d9c294325"/>
    <p:sldId xmlns:r="http://schemas.openxmlformats.org/officeDocument/2006/relationships" id="261" r:id="R4cf478e9bcd94a56"/>
    <p:sldId xmlns:r="http://schemas.openxmlformats.org/officeDocument/2006/relationships" id="262" r:id="Rd793013396be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31d5e4ada4ccd" /><Relationship Type="http://schemas.openxmlformats.org/officeDocument/2006/relationships/slide" Target="/ppt/slides/slide1.xml" Id="R27e45baed2514556" /><Relationship Type="http://schemas.openxmlformats.org/officeDocument/2006/relationships/slide" Target="/ppt/slides/slide2.xml" Id="R52cf03584d8443e4" /><Relationship Type="http://schemas.openxmlformats.org/officeDocument/2006/relationships/slide" Target="/ppt/slides/slide3.xml" Id="R433930356c4949d9" /><Relationship Type="http://schemas.openxmlformats.org/officeDocument/2006/relationships/slide" Target="/ppt/slides/slide4.xml" Id="R21d55243766b4085" /><Relationship Type="http://schemas.openxmlformats.org/officeDocument/2006/relationships/slide" Target="/ppt/slides/slide5.xml" Id="Rc0d9699d9c294325" /><Relationship Type="http://schemas.openxmlformats.org/officeDocument/2006/relationships/slide" Target="/ppt/slides/slide6.xml" Id="R4cf478e9bcd94a56" /><Relationship Type="http://schemas.openxmlformats.org/officeDocument/2006/relationships/slide" Target="/ppt/slides/slide7.xml" Id="Rd793013396be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310ad070c45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62db5aa124d68" /><Relationship Type="http://schemas.openxmlformats.org/officeDocument/2006/relationships/theme" Target="/ppt/slideMasters/theme/theme1.xml" Id="R05a8268d0912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562db5aa12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ccc2301de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9a340610a48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005236296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1eb80a31e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625eb580d45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fd5cdac32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7d013e0024a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 UTVIKLING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−2 638 057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23 996 184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82 089 291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FRYDENFALCH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