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c886a2be57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6b998c86464245"/>
  </p:sldMasterIdLst>
  <p:sldIdLst>
    <p:sldId xmlns:r="http://schemas.openxmlformats.org/officeDocument/2006/relationships" id="256" r:id="R90a06121a4f847b2"/>
    <p:sldId xmlns:r="http://schemas.openxmlformats.org/officeDocument/2006/relationships" id="257" r:id="R892bd146677a4952"/>
    <p:sldId xmlns:r="http://schemas.openxmlformats.org/officeDocument/2006/relationships" id="258" r:id="R2f0edd5f3eb144f7"/>
    <p:sldId xmlns:r="http://schemas.openxmlformats.org/officeDocument/2006/relationships" id="259" r:id="Reed25024b56641c6"/>
    <p:sldId xmlns:r="http://schemas.openxmlformats.org/officeDocument/2006/relationships" id="260" r:id="Reacfa97d86174797"/>
    <p:sldId xmlns:r="http://schemas.openxmlformats.org/officeDocument/2006/relationships" id="261" r:id="R1297ad3deb6546b3"/>
    <p:sldId xmlns:r="http://schemas.openxmlformats.org/officeDocument/2006/relationships" id="262" r:id="Rb54b5f8802cd40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b998c86464245" /><Relationship Type="http://schemas.openxmlformats.org/officeDocument/2006/relationships/slide" Target="/ppt/slides/slide1.xml" Id="R90a06121a4f847b2" /><Relationship Type="http://schemas.openxmlformats.org/officeDocument/2006/relationships/slide" Target="/ppt/slides/slide2.xml" Id="R892bd146677a4952" /><Relationship Type="http://schemas.openxmlformats.org/officeDocument/2006/relationships/slide" Target="/ppt/slides/slide3.xml" Id="R2f0edd5f3eb144f7" /><Relationship Type="http://schemas.openxmlformats.org/officeDocument/2006/relationships/slide" Target="/ppt/slides/slide4.xml" Id="Reed25024b56641c6" /><Relationship Type="http://schemas.openxmlformats.org/officeDocument/2006/relationships/slide" Target="/ppt/slides/slide5.xml" Id="Reacfa97d86174797" /><Relationship Type="http://schemas.openxmlformats.org/officeDocument/2006/relationships/slide" Target="/ppt/slides/slide6.xml" Id="R1297ad3deb6546b3" /><Relationship Type="http://schemas.openxmlformats.org/officeDocument/2006/relationships/slide" Target="/ppt/slides/slide7.xml" Id="Rb54b5f8802cd40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1bd448ec548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b208cf2034537" /><Relationship Type="http://schemas.openxmlformats.org/officeDocument/2006/relationships/theme" Target="/ppt/slideMasters/theme/theme1.xml" Id="R6015cdac456b48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9b208cf203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b6a28684047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d9b89391043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403fda0ec42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f89487a1d45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66bd3bf4844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72a27692840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5ddb7413847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JAJOIN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JAJOIN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12 076 725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31 848 968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31 848 968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INGE RYGG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998 819 873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JAJOIN AS</a:t>
            </a:r>
          </a:p>
        </p:txBody>
      </p:sp>
    </p:spTree>
  </p:cSld>
  <p:clrMapOvr>
    <a:masterClrMapping xmlns:a="http://schemas.openxmlformats.org/drawingml/2006/main"/>
  </p:clrMapOvr>
</p:sld>
</file>