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d120e9b8dc45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124ee411694b74"/>
  </p:sldMasterIdLst>
  <p:sldIdLst>
    <p:sldId xmlns:r="http://schemas.openxmlformats.org/officeDocument/2006/relationships" id="256" r:id="R4919fc2a675c428a"/>
    <p:sldId xmlns:r="http://schemas.openxmlformats.org/officeDocument/2006/relationships" id="257" r:id="R5a3f1a91c4a54ff0"/>
    <p:sldId xmlns:r="http://schemas.openxmlformats.org/officeDocument/2006/relationships" id="258" r:id="Rcb5b9ae193d240c0"/>
    <p:sldId xmlns:r="http://schemas.openxmlformats.org/officeDocument/2006/relationships" id="259" r:id="Re6cd31435b794854"/>
    <p:sldId xmlns:r="http://schemas.openxmlformats.org/officeDocument/2006/relationships" id="260" r:id="Rb2b46a411fb746f8"/>
    <p:sldId xmlns:r="http://schemas.openxmlformats.org/officeDocument/2006/relationships" id="261" r:id="R0a151a66394d4081"/>
    <p:sldId xmlns:r="http://schemas.openxmlformats.org/officeDocument/2006/relationships" id="262" r:id="Rc042154fbd304c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24ee411694b74" /><Relationship Type="http://schemas.openxmlformats.org/officeDocument/2006/relationships/slide" Target="/ppt/slides/slide1.xml" Id="R4919fc2a675c428a" /><Relationship Type="http://schemas.openxmlformats.org/officeDocument/2006/relationships/slide" Target="/ppt/slides/slide2.xml" Id="R5a3f1a91c4a54ff0" /><Relationship Type="http://schemas.openxmlformats.org/officeDocument/2006/relationships/slide" Target="/ppt/slides/slide3.xml" Id="Rcb5b9ae193d240c0" /><Relationship Type="http://schemas.openxmlformats.org/officeDocument/2006/relationships/slide" Target="/ppt/slides/slide4.xml" Id="Re6cd31435b794854" /><Relationship Type="http://schemas.openxmlformats.org/officeDocument/2006/relationships/slide" Target="/ppt/slides/slide5.xml" Id="Rb2b46a411fb746f8" /><Relationship Type="http://schemas.openxmlformats.org/officeDocument/2006/relationships/slide" Target="/ppt/slides/slide6.xml" Id="R0a151a66394d4081" /><Relationship Type="http://schemas.openxmlformats.org/officeDocument/2006/relationships/slide" Target="/ppt/slides/slide7.xml" Id="Rc042154fbd304c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ce334e81ce4e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9bc8691974aaf" /><Relationship Type="http://schemas.openxmlformats.org/officeDocument/2006/relationships/theme" Target="/ppt/slideMasters/theme/theme1.xml" Id="R5fca4f32c7404c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39bc8691974a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7e5914a9d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5015a150e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20a181c134d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47de2cf3c41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becb6990045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1302d12d94e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5aec560d449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ACCESS AIR CHARTER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ACCESS AIR CHARTER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ACCESS AIR CHARTER AS ble etablert [år] og holder til i Gardermoen.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ACCESS AIR CHARTER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ACCESS AIR CHARTER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ACCESS AIR CHARTER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−509 171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791 547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ACCESS AIR CHARTER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ACCESS OSLO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ACCESS AIR CHARTER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Gaarders Veg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2060 Gardermoen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contact@accessair.no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www.accessair.no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999 613 403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ACCESS AIR CHARTER AS</a:t>
            </a:r>
          </a:p>
        </p:txBody>
      </p:sp>
    </p:spTree>
  </p:cSld>
  <p:clrMapOvr>
    <a:masterClrMapping xmlns:a="http://schemas.openxmlformats.org/drawingml/2006/main"/>
  </p:clrMapOvr>
</p:sld>
</file>