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a53bb61e6d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82aa0d30c04c72"/>
  </p:sldMasterIdLst>
  <p:sldIdLst>
    <p:sldId xmlns:r="http://schemas.openxmlformats.org/officeDocument/2006/relationships" id="256" r:id="R12b5bdab8ce6419f"/>
    <p:sldId xmlns:r="http://schemas.openxmlformats.org/officeDocument/2006/relationships" id="257" r:id="R9c667e39d54849ef"/>
    <p:sldId xmlns:r="http://schemas.openxmlformats.org/officeDocument/2006/relationships" id="258" r:id="R77fe2ab5db2f4678"/>
    <p:sldId xmlns:r="http://schemas.openxmlformats.org/officeDocument/2006/relationships" id="259" r:id="R91703b215b234013"/>
    <p:sldId xmlns:r="http://schemas.openxmlformats.org/officeDocument/2006/relationships" id="260" r:id="R4b22059f5b5f46c0"/>
    <p:sldId xmlns:r="http://schemas.openxmlformats.org/officeDocument/2006/relationships" id="261" r:id="R91079e7403b842a2"/>
    <p:sldId xmlns:r="http://schemas.openxmlformats.org/officeDocument/2006/relationships" id="262" r:id="R4b144fb51bcf4f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2aa0d30c04c72" /><Relationship Type="http://schemas.openxmlformats.org/officeDocument/2006/relationships/slide" Target="/ppt/slides/slide1.xml" Id="R12b5bdab8ce6419f" /><Relationship Type="http://schemas.openxmlformats.org/officeDocument/2006/relationships/slide" Target="/ppt/slides/slide2.xml" Id="R9c667e39d54849ef" /><Relationship Type="http://schemas.openxmlformats.org/officeDocument/2006/relationships/slide" Target="/ppt/slides/slide3.xml" Id="R77fe2ab5db2f4678" /><Relationship Type="http://schemas.openxmlformats.org/officeDocument/2006/relationships/slide" Target="/ppt/slides/slide4.xml" Id="R91703b215b234013" /><Relationship Type="http://schemas.openxmlformats.org/officeDocument/2006/relationships/slide" Target="/ppt/slides/slide5.xml" Id="R4b22059f5b5f46c0" /><Relationship Type="http://schemas.openxmlformats.org/officeDocument/2006/relationships/slide" Target="/ppt/slides/slide6.xml" Id="R91079e7403b842a2" /><Relationship Type="http://schemas.openxmlformats.org/officeDocument/2006/relationships/slide" Target="/ppt/slides/slide7.xml" Id="R4b144fb51bcf4f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6e18031b7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e854318774485" /><Relationship Type="http://schemas.openxmlformats.org/officeDocument/2006/relationships/theme" Target="/ppt/slideMasters/theme/theme1.xml" Id="R3031caabebce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be85431877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24aec2bfb4f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c4e2d182d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9d3df4fb145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5ced374f7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e38c6450f49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c9216c45f46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42be519314c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CHRISTIAN ROKSETH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 ROKSETH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ROKSETH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 ROKSETH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 ROKSETH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 ROKSETH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12 267 776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22 372 330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35 028 369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 ROKSETH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ROKSETH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 ROKSETH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crokseth@gmail.com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999 643 795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 ROKSETH HOLDING AS</a:t>
            </a:r>
          </a:p>
        </p:txBody>
      </p:sp>
    </p:spTree>
  </p:cSld>
  <p:clrMapOvr>
    <a:masterClrMapping xmlns:a="http://schemas.openxmlformats.org/drawingml/2006/main"/>
  </p:clrMapOvr>
</p:sld>
</file>