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7d0e369d3a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9f0293e36d4f4a"/>
  </p:sldMasterIdLst>
  <p:sldIdLst>
    <p:sldId xmlns:r="http://schemas.openxmlformats.org/officeDocument/2006/relationships" id="256" r:id="Ra93773dfb8344b04"/>
    <p:sldId xmlns:r="http://schemas.openxmlformats.org/officeDocument/2006/relationships" id="257" r:id="Rbb9f2326ea7541dc"/>
    <p:sldId xmlns:r="http://schemas.openxmlformats.org/officeDocument/2006/relationships" id="258" r:id="R94c67a53a5a6477f"/>
    <p:sldId xmlns:r="http://schemas.openxmlformats.org/officeDocument/2006/relationships" id="259" r:id="R2cc22ced390f472a"/>
    <p:sldId xmlns:r="http://schemas.openxmlformats.org/officeDocument/2006/relationships" id="260" r:id="R602f243e14fe423e"/>
    <p:sldId xmlns:r="http://schemas.openxmlformats.org/officeDocument/2006/relationships" id="261" r:id="R0899ce59edf24945"/>
    <p:sldId xmlns:r="http://schemas.openxmlformats.org/officeDocument/2006/relationships" id="262" r:id="Ra837e2b82cf249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f0293e36d4f4a" /><Relationship Type="http://schemas.openxmlformats.org/officeDocument/2006/relationships/slide" Target="/ppt/slides/slide1.xml" Id="Ra93773dfb8344b04" /><Relationship Type="http://schemas.openxmlformats.org/officeDocument/2006/relationships/slide" Target="/ppt/slides/slide2.xml" Id="Rbb9f2326ea7541dc" /><Relationship Type="http://schemas.openxmlformats.org/officeDocument/2006/relationships/slide" Target="/ppt/slides/slide3.xml" Id="R94c67a53a5a6477f" /><Relationship Type="http://schemas.openxmlformats.org/officeDocument/2006/relationships/slide" Target="/ppt/slides/slide4.xml" Id="R2cc22ced390f472a" /><Relationship Type="http://schemas.openxmlformats.org/officeDocument/2006/relationships/slide" Target="/ppt/slides/slide5.xml" Id="R602f243e14fe423e" /><Relationship Type="http://schemas.openxmlformats.org/officeDocument/2006/relationships/slide" Target="/ppt/slides/slide6.xml" Id="R0899ce59edf24945" /><Relationship Type="http://schemas.openxmlformats.org/officeDocument/2006/relationships/slide" Target="/ppt/slides/slide7.xml" Id="Ra837e2b82cf249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e8ab30221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455f5c4cd4597" /><Relationship Type="http://schemas.openxmlformats.org/officeDocument/2006/relationships/theme" Target="/ppt/slideMasters/theme/theme1.xml" Id="R70bbde745994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455f5c4cd45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dd0e122ba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c730fd9d94a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ab620eb0240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d59b77f53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3c1037871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b0a30a8bb40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0a503e7684c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